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88" r:id="rId4"/>
    <p:sldId id="305" r:id="rId5"/>
    <p:sldId id="262" r:id="rId6"/>
    <p:sldId id="257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Sito Web, Pubblicità online&#10;&#10;Descrizione generata automaticamente">
            <a:extLst>
              <a:ext uri="{FF2B5EF4-FFF2-40B4-BE49-F238E27FC236}">
                <a16:creationId xmlns:a16="http://schemas.microsoft.com/office/drawing/2014/main" id="{FADB7A9D-7230-A4BA-06F1-CB3C3FD45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calzature, vestiti, persona, interno&#10;&#10;Descrizione generata automaticamente">
            <a:extLst>
              <a:ext uri="{FF2B5EF4-FFF2-40B4-BE49-F238E27FC236}">
                <a16:creationId xmlns:a16="http://schemas.microsoft.com/office/drawing/2014/main" id="{1BA7FB74-0DCB-9DDB-6E08-0B848669B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2000" cy="5630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Viso umano, testo, persona&#10;&#10;Descrizione generata automaticamente">
            <a:extLst>
              <a:ext uri="{FF2B5EF4-FFF2-40B4-BE49-F238E27FC236}">
                <a16:creationId xmlns:a16="http://schemas.microsoft.com/office/drawing/2014/main" id="{E8DAB694-8422-C9AA-58E9-EE0C494C1F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1847613"/>
            <a:ext cx="6858000" cy="31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Biglietto Post-it, Prodotto di carta, calligrafia&#10;&#10;Descrizione generata automaticamente">
            <a:extLst>
              <a:ext uri="{FF2B5EF4-FFF2-40B4-BE49-F238E27FC236}">
                <a16:creationId xmlns:a16="http://schemas.microsoft.com/office/drawing/2014/main" id="{6AE32FB8-EA3F-EA9D-B076-BC65F4BBA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1845468"/>
            <a:ext cx="6858000" cy="3167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schizzo, testo, disegno, arte&#10;&#10;Descrizione generata automaticamente">
            <a:extLst>
              <a:ext uri="{FF2B5EF4-FFF2-40B4-BE49-F238E27FC236}">
                <a16:creationId xmlns:a16="http://schemas.microsoft.com/office/drawing/2014/main" id="{B2E19BE6-F4C9-E46B-478D-A6166C28A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623" y="347294"/>
            <a:ext cx="8535682" cy="589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erba, stadio, edificio, pianta&#10;&#10;Descrizione generata automaticamente">
            <a:extLst>
              <a:ext uri="{FF2B5EF4-FFF2-40B4-BE49-F238E27FC236}">
                <a16:creationId xmlns:a16="http://schemas.microsoft.com/office/drawing/2014/main" id="{570F73A7-AEEF-A404-DC82-8C0AD0753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43" y="931500"/>
            <a:ext cx="9025714" cy="499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2024-11-19T17:33:09Z</dcterms:modified>
</cp:coreProperties>
</file>